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539" r:id="rId2"/>
    <p:sldId id="550" r:id="rId3"/>
    <p:sldId id="551" r:id="rId4"/>
    <p:sldId id="552" r:id="rId5"/>
    <p:sldId id="553" r:id="rId6"/>
    <p:sldId id="554" r:id="rId7"/>
    <p:sldId id="555" r:id="rId8"/>
    <p:sldId id="549" r:id="rId9"/>
  </p:sldIdLst>
  <p:sldSz cx="12192000" cy="6858000"/>
  <p:notesSz cx="6858000" cy="9144000"/>
  <p:defaultTextStyle>
    <a:defPPr>
      <a:defRPr lang="en-A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tika Viradiya" userId="359011b0bae7478a" providerId="LiveId" clId="{17187B75-7F79-4519-AAF5-F6470B50FAFB}"/>
    <pc:docChg chg="undo custSel addSld delSld modSld sldOrd">
      <pc:chgData name="Rutika Viradiya" userId="359011b0bae7478a" providerId="LiveId" clId="{17187B75-7F79-4519-AAF5-F6470B50FAFB}" dt="2023-10-06T07:28:38.745" v="1284" actId="113"/>
      <pc:docMkLst>
        <pc:docMk/>
      </pc:docMkLst>
      <pc:sldChg chg="modSp mod modTransition modAnim">
        <pc:chgData name="Rutika Viradiya" userId="359011b0bae7478a" providerId="LiveId" clId="{17187B75-7F79-4519-AAF5-F6470B50FAFB}" dt="2023-10-05T17:09:56.442" v="1046"/>
        <pc:sldMkLst>
          <pc:docMk/>
          <pc:sldMk cId="901401576" sldId="539"/>
        </pc:sldMkLst>
        <pc:spChg chg="mod">
          <ac:chgData name="Rutika Viradiya" userId="359011b0bae7478a" providerId="LiveId" clId="{17187B75-7F79-4519-AAF5-F6470B50FAFB}" dt="2023-10-05T16:59:47.352" v="975" actId="20577"/>
          <ac:spMkLst>
            <pc:docMk/>
            <pc:sldMk cId="901401576" sldId="539"/>
            <ac:spMk id="2" creationId="{A4F37AB6-4681-D744-2F89-2949D08676DC}"/>
          </ac:spMkLst>
        </pc:spChg>
        <pc:spChg chg="mod">
          <ac:chgData name="Rutika Viradiya" userId="359011b0bae7478a" providerId="LiveId" clId="{17187B75-7F79-4519-AAF5-F6470B50FAFB}" dt="2023-10-05T17:00:54.668" v="985" actId="1076"/>
          <ac:spMkLst>
            <pc:docMk/>
            <pc:sldMk cId="901401576" sldId="539"/>
            <ac:spMk id="12" creationId="{817BB288-06BC-874C-C37A-F4F60170D983}"/>
          </ac:spMkLst>
        </pc:spChg>
        <pc:spChg chg="mod">
          <ac:chgData name="Rutika Viradiya" userId="359011b0bae7478a" providerId="LiveId" clId="{17187B75-7F79-4519-AAF5-F6470B50FAFB}" dt="2023-10-05T17:00:22.927" v="976" actId="2711"/>
          <ac:spMkLst>
            <pc:docMk/>
            <pc:sldMk cId="901401576" sldId="539"/>
            <ac:spMk id="13" creationId="{CA57D865-6158-BEDC-B000-E48B00C8104B}"/>
          </ac:spMkLst>
        </pc:spChg>
      </pc:sldChg>
      <pc:sldChg chg="addSp delSp modSp add mod modTransition">
        <pc:chgData name="Rutika Viradiya" userId="359011b0bae7478a" providerId="LiveId" clId="{17187B75-7F79-4519-AAF5-F6470B50FAFB}" dt="2023-10-06T07:28:38.745" v="1284" actId="113"/>
        <pc:sldMkLst>
          <pc:docMk/>
          <pc:sldMk cId="3872894961" sldId="549"/>
        </pc:sldMkLst>
        <pc:spChg chg="mod">
          <ac:chgData name="Rutika Viradiya" userId="359011b0bae7478a" providerId="LiveId" clId="{17187B75-7F79-4519-AAF5-F6470B50FAFB}" dt="2023-10-06T07:28:38.745" v="1284" actId="113"/>
          <ac:spMkLst>
            <pc:docMk/>
            <pc:sldMk cId="3872894961" sldId="549"/>
            <ac:spMk id="2" creationId="{2DFC2480-21DF-4547-B928-8E2BEDC4756E}"/>
          </ac:spMkLst>
        </pc:spChg>
        <pc:spChg chg="add del mod">
          <ac:chgData name="Rutika Viradiya" userId="359011b0bae7478a" providerId="LiveId" clId="{17187B75-7F79-4519-AAF5-F6470B50FAFB}" dt="2023-10-05T17:07:01.754" v="1011" actId="478"/>
          <ac:spMkLst>
            <pc:docMk/>
            <pc:sldMk cId="3872894961" sldId="549"/>
            <ac:spMk id="5" creationId="{0F368BD8-12ED-E738-3109-FC754C8E004C}"/>
          </ac:spMkLst>
        </pc:spChg>
        <pc:spChg chg="add del mod">
          <ac:chgData name="Rutika Viradiya" userId="359011b0bae7478a" providerId="LiveId" clId="{17187B75-7F79-4519-AAF5-F6470B50FAFB}" dt="2023-10-05T17:07:06.552" v="1012" actId="478"/>
          <ac:spMkLst>
            <pc:docMk/>
            <pc:sldMk cId="3872894961" sldId="549"/>
            <ac:spMk id="7" creationId="{DF59CDA7-B3BE-C8C6-DF65-0DBB98332746}"/>
          </ac:spMkLst>
        </pc:spChg>
        <pc:spChg chg="add del mod">
          <ac:chgData name="Rutika Viradiya" userId="359011b0bae7478a" providerId="LiveId" clId="{17187B75-7F79-4519-AAF5-F6470B50FAFB}" dt="2023-10-05T17:06:59.859" v="1010" actId="478"/>
          <ac:spMkLst>
            <pc:docMk/>
            <pc:sldMk cId="3872894961" sldId="549"/>
            <ac:spMk id="10" creationId="{69E9FFF5-38D2-52F2-7AE0-BD8BDE1B6011}"/>
          </ac:spMkLst>
        </pc:spChg>
        <pc:spChg chg="del mod">
          <ac:chgData name="Rutika Viradiya" userId="359011b0bae7478a" providerId="LiveId" clId="{17187B75-7F79-4519-AAF5-F6470B50FAFB}" dt="2023-10-05T17:07:54.460" v="1033" actId="478"/>
          <ac:spMkLst>
            <pc:docMk/>
            <pc:sldMk cId="3872894961" sldId="549"/>
            <ac:spMk id="14" creationId="{C477F264-F65D-4387-BC7C-C7ABF157EC28}"/>
          </ac:spMkLst>
        </pc:spChg>
        <pc:picChg chg="del">
          <ac:chgData name="Rutika Viradiya" userId="359011b0bae7478a" providerId="LiveId" clId="{17187B75-7F79-4519-AAF5-F6470B50FAFB}" dt="2023-10-05T17:06:55.675" v="1009" actId="478"/>
          <ac:picMkLst>
            <pc:docMk/>
            <pc:sldMk cId="3872894961" sldId="549"/>
            <ac:picMk id="8" creationId="{9056A385-DF9B-4C71-BB88-1620C27E8ADA}"/>
          </ac:picMkLst>
        </pc:picChg>
        <pc:picChg chg="del">
          <ac:chgData name="Rutika Viradiya" userId="359011b0bae7478a" providerId="LiveId" clId="{17187B75-7F79-4519-AAF5-F6470B50FAFB}" dt="2023-10-05T17:06:52.568" v="1007" actId="478"/>
          <ac:picMkLst>
            <pc:docMk/>
            <pc:sldMk cId="3872894961" sldId="549"/>
            <ac:picMk id="11" creationId="{300CC4CF-BD6F-F1C3-3C4D-DE3A1680B547}"/>
          </ac:picMkLst>
        </pc:picChg>
        <pc:picChg chg="del">
          <ac:chgData name="Rutika Viradiya" userId="359011b0bae7478a" providerId="LiveId" clId="{17187B75-7F79-4519-AAF5-F6470B50FAFB}" dt="2023-10-05T17:06:53.935" v="1008" actId="478"/>
          <ac:picMkLst>
            <pc:docMk/>
            <pc:sldMk cId="3872894961" sldId="549"/>
            <ac:picMk id="19" creationId="{290A0922-AB0E-EABC-3471-70B6967B1EAE}"/>
          </ac:picMkLst>
        </pc:picChg>
        <pc:cxnChg chg="add mod">
          <ac:chgData name="Rutika Viradiya" userId="359011b0bae7478a" providerId="LiveId" clId="{17187B75-7F79-4519-AAF5-F6470B50FAFB}" dt="2023-10-05T17:07:47.096" v="1032" actId="13822"/>
          <ac:cxnSpMkLst>
            <pc:docMk/>
            <pc:sldMk cId="3872894961" sldId="549"/>
            <ac:cxnSpMk id="13" creationId="{AEDADD07-9838-380F-5DCC-1A0B82DFF098}"/>
          </ac:cxnSpMkLst>
        </pc:cxnChg>
      </pc:sldChg>
      <pc:sldChg chg="modSp mod modTransition">
        <pc:chgData name="Rutika Viradiya" userId="359011b0bae7478a" providerId="LiveId" clId="{17187B75-7F79-4519-AAF5-F6470B50FAFB}" dt="2023-10-05T17:10:10.546" v="1047"/>
        <pc:sldMkLst>
          <pc:docMk/>
          <pc:sldMk cId="391419022" sldId="550"/>
        </pc:sldMkLst>
        <pc:spChg chg="mod">
          <ac:chgData name="Rutika Viradiya" userId="359011b0bae7478a" providerId="LiveId" clId="{17187B75-7F79-4519-AAF5-F6470B50FAFB}" dt="2023-10-05T17:08:11.558" v="1034" actId="2710"/>
          <ac:spMkLst>
            <pc:docMk/>
            <pc:sldMk cId="391419022" sldId="550"/>
            <ac:spMk id="13" creationId="{F6A63978-87D1-E3A8-14C1-F3E6C9205AB2}"/>
          </ac:spMkLst>
        </pc:spChg>
      </pc:sldChg>
      <pc:sldChg chg="modSp mod modTransition">
        <pc:chgData name="Rutika Viradiya" userId="359011b0bae7478a" providerId="LiveId" clId="{17187B75-7F79-4519-AAF5-F6470B50FAFB}" dt="2023-10-05T18:18:08.784" v="1246" actId="20577"/>
        <pc:sldMkLst>
          <pc:docMk/>
          <pc:sldMk cId="2936041191" sldId="551"/>
        </pc:sldMkLst>
        <pc:spChg chg="mod">
          <ac:chgData name="Rutika Viradiya" userId="359011b0bae7478a" providerId="LiveId" clId="{17187B75-7F79-4519-AAF5-F6470B50FAFB}" dt="2023-10-05T16:34:55.062" v="15" actId="20577"/>
          <ac:spMkLst>
            <pc:docMk/>
            <pc:sldMk cId="2936041191" sldId="551"/>
            <ac:spMk id="7" creationId="{036DA450-8E3D-785E-C377-86AF7D3D3B92}"/>
          </ac:spMkLst>
        </pc:spChg>
        <pc:spChg chg="mod">
          <ac:chgData name="Rutika Viradiya" userId="359011b0bae7478a" providerId="LiveId" clId="{17187B75-7F79-4519-AAF5-F6470B50FAFB}" dt="2023-10-05T18:18:08.784" v="1246" actId="20577"/>
          <ac:spMkLst>
            <pc:docMk/>
            <pc:sldMk cId="2936041191" sldId="551"/>
            <ac:spMk id="13" creationId="{F6A63978-87D1-E3A8-14C1-F3E6C9205AB2}"/>
          </ac:spMkLst>
        </pc:spChg>
      </pc:sldChg>
      <pc:sldChg chg="addSp delSp modSp add mod modTransition">
        <pc:chgData name="Rutika Viradiya" userId="359011b0bae7478a" providerId="LiveId" clId="{17187B75-7F79-4519-AAF5-F6470B50FAFB}" dt="2023-10-05T17:10:48.105" v="1055"/>
        <pc:sldMkLst>
          <pc:docMk/>
          <pc:sldMk cId="2039933044" sldId="552"/>
        </pc:sldMkLst>
        <pc:spChg chg="add del mod">
          <ac:chgData name="Rutika Viradiya" userId="359011b0bae7478a" providerId="LiveId" clId="{17187B75-7F79-4519-AAF5-F6470B50FAFB}" dt="2023-10-05T16:41:01.293" v="197" actId="478"/>
          <ac:spMkLst>
            <pc:docMk/>
            <pc:sldMk cId="2039933044" sldId="552"/>
            <ac:spMk id="3" creationId="{FB52544C-D7CE-080F-18AD-6EECC8B08566}"/>
          </ac:spMkLst>
        </pc:spChg>
        <pc:spChg chg="add del mod">
          <ac:chgData name="Rutika Viradiya" userId="359011b0bae7478a" providerId="LiveId" clId="{17187B75-7F79-4519-AAF5-F6470B50FAFB}" dt="2023-10-05T16:41:07.906" v="199" actId="478"/>
          <ac:spMkLst>
            <pc:docMk/>
            <pc:sldMk cId="2039933044" sldId="552"/>
            <ac:spMk id="5" creationId="{BD94108E-62CC-6CC7-C5FF-D26F5ED8C51B}"/>
          </ac:spMkLst>
        </pc:spChg>
        <pc:spChg chg="add del">
          <ac:chgData name="Rutika Viradiya" userId="359011b0bae7478a" providerId="LiveId" clId="{17187B75-7F79-4519-AAF5-F6470B50FAFB}" dt="2023-10-05T16:46:55.702" v="207" actId="478"/>
          <ac:spMkLst>
            <pc:docMk/>
            <pc:sldMk cId="2039933044" sldId="552"/>
            <ac:spMk id="6" creationId="{8105FEB3-F0B0-782D-7918-0A552E553CAC}"/>
          </ac:spMkLst>
        </pc:spChg>
        <pc:spChg chg="del">
          <ac:chgData name="Rutika Viradiya" userId="359011b0bae7478a" providerId="LiveId" clId="{17187B75-7F79-4519-AAF5-F6470B50FAFB}" dt="2023-10-05T16:41:05.024" v="198" actId="478"/>
          <ac:spMkLst>
            <pc:docMk/>
            <pc:sldMk cId="2039933044" sldId="552"/>
            <ac:spMk id="12" creationId="{11E04895-51A8-8539-6E0D-B19776EAB17E}"/>
          </ac:spMkLst>
        </pc:spChg>
        <pc:spChg chg="del">
          <ac:chgData name="Rutika Viradiya" userId="359011b0bae7478a" providerId="LiveId" clId="{17187B75-7F79-4519-AAF5-F6470B50FAFB}" dt="2023-10-05T16:40:58.845" v="196" actId="478"/>
          <ac:spMkLst>
            <pc:docMk/>
            <pc:sldMk cId="2039933044" sldId="552"/>
            <ac:spMk id="13" creationId="{F6A63978-87D1-E3A8-14C1-F3E6C9205AB2}"/>
          </ac:spMkLst>
        </pc:spChg>
        <pc:spChg chg="add mod">
          <ac:chgData name="Rutika Viradiya" userId="359011b0bae7478a" providerId="LiveId" clId="{17187B75-7F79-4519-AAF5-F6470B50FAFB}" dt="2023-10-05T16:47:43.102" v="219" actId="20577"/>
          <ac:spMkLst>
            <pc:docMk/>
            <pc:sldMk cId="2039933044" sldId="552"/>
            <ac:spMk id="20" creationId="{E41FFF8E-8E9E-32D2-494C-0F48CA8E8CED}"/>
          </ac:spMkLst>
        </pc:spChg>
        <pc:picChg chg="add mod">
          <ac:chgData name="Rutika Viradiya" userId="359011b0bae7478a" providerId="LiveId" clId="{17187B75-7F79-4519-AAF5-F6470B50FAFB}" dt="2023-10-05T16:48:03.044" v="222" actId="1076"/>
          <ac:picMkLst>
            <pc:docMk/>
            <pc:sldMk cId="2039933044" sldId="552"/>
            <ac:picMk id="19" creationId="{A5C8B19A-B3A2-F733-3B7F-0EDE5E396726}"/>
          </ac:picMkLst>
        </pc:picChg>
        <pc:cxnChg chg="add del mod">
          <ac:chgData name="Rutika Viradiya" userId="359011b0bae7478a" providerId="LiveId" clId="{17187B75-7F79-4519-AAF5-F6470B50FAFB}" dt="2023-10-05T16:46:55.702" v="207" actId="478"/>
          <ac:cxnSpMkLst>
            <pc:docMk/>
            <pc:sldMk cId="2039933044" sldId="552"/>
            <ac:cxnSpMk id="10" creationId="{20B6ED89-3EE2-092C-9DA7-8D221AD0DC9A}"/>
          </ac:cxnSpMkLst>
        </pc:cxnChg>
        <pc:cxnChg chg="add del mod">
          <ac:chgData name="Rutika Viradiya" userId="359011b0bae7478a" providerId="LiveId" clId="{17187B75-7F79-4519-AAF5-F6470B50FAFB}" dt="2023-10-05T16:46:55.702" v="207" actId="478"/>
          <ac:cxnSpMkLst>
            <pc:docMk/>
            <pc:sldMk cId="2039933044" sldId="552"/>
            <ac:cxnSpMk id="16" creationId="{33AF35D0-3D4D-026F-D16E-72A8032C2D76}"/>
          </ac:cxnSpMkLst>
        </pc:cxnChg>
        <pc:cxnChg chg="add del mod">
          <ac:chgData name="Rutika Viradiya" userId="359011b0bae7478a" providerId="LiveId" clId="{17187B75-7F79-4519-AAF5-F6470B50FAFB}" dt="2023-10-05T16:46:55.702" v="207" actId="478"/>
          <ac:cxnSpMkLst>
            <pc:docMk/>
            <pc:sldMk cId="2039933044" sldId="552"/>
            <ac:cxnSpMk id="18" creationId="{F0EECE48-6875-48B3-C960-552F5D2E53E2}"/>
          </ac:cxnSpMkLst>
        </pc:cxnChg>
      </pc:sldChg>
      <pc:sldChg chg="addSp modSp add mod ord modTransition">
        <pc:chgData name="Rutika Viradiya" userId="359011b0bae7478a" providerId="LiveId" clId="{17187B75-7F79-4519-AAF5-F6470B50FAFB}" dt="2023-10-05T17:10:52.731" v="1056"/>
        <pc:sldMkLst>
          <pc:docMk/>
          <pc:sldMk cId="776787743" sldId="553"/>
        </pc:sldMkLst>
        <pc:spChg chg="mod">
          <ac:chgData name="Rutika Viradiya" userId="359011b0bae7478a" providerId="LiveId" clId="{17187B75-7F79-4519-AAF5-F6470B50FAFB}" dt="2023-10-05T16:48:35.395" v="250" actId="20577"/>
          <ac:spMkLst>
            <pc:docMk/>
            <pc:sldMk cId="776787743" sldId="553"/>
            <ac:spMk id="12" creationId="{11E04895-51A8-8539-6E0D-B19776EAB17E}"/>
          </ac:spMkLst>
        </pc:spChg>
        <pc:spChg chg="mod">
          <ac:chgData name="Rutika Viradiya" userId="359011b0bae7478a" providerId="LiveId" clId="{17187B75-7F79-4519-AAF5-F6470B50FAFB}" dt="2023-10-05T16:51:56.663" v="439" actId="2710"/>
          <ac:spMkLst>
            <pc:docMk/>
            <pc:sldMk cId="776787743" sldId="553"/>
            <ac:spMk id="13" creationId="{F6A63978-87D1-E3A8-14C1-F3E6C9205AB2}"/>
          </ac:spMkLst>
        </pc:spChg>
        <pc:picChg chg="add mod">
          <ac:chgData name="Rutika Viradiya" userId="359011b0bae7478a" providerId="LiveId" clId="{17187B75-7F79-4519-AAF5-F6470B50FAFB}" dt="2023-10-05T17:02:50.250" v="988" actId="1076"/>
          <ac:picMkLst>
            <pc:docMk/>
            <pc:sldMk cId="776787743" sldId="553"/>
            <ac:picMk id="1026" creationId="{91E26DD6-4497-FF3C-B021-3D6AFFD185FD}"/>
          </ac:picMkLst>
        </pc:picChg>
      </pc:sldChg>
      <pc:sldChg chg="add del">
        <pc:chgData name="Rutika Viradiya" userId="359011b0bae7478a" providerId="LiveId" clId="{17187B75-7F79-4519-AAF5-F6470B50FAFB}" dt="2023-10-05T16:48:11.559" v="224" actId="2696"/>
        <pc:sldMkLst>
          <pc:docMk/>
          <pc:sldMk cId="3530743059" sldId="553"/>
        </pc:sldMkLst>
      </pc:sldChg>
      <pc:sldChg chg="addSp delSp modSp add mod modTransition">
        <pc:chgData name="Rutika Viradiya" userId="359011b0bae7478a" providerId="LiveId" clId="{17187B75-7F79-4519-AAF5-F6470B50FAFB}" dt="2023-10-06T07:23:41.146" v="1266" actId="5793"/>
        <pc:sldMkLst>
          <pc:docMk/>
          <pc:sldMk cId="3501747830" sldId="554"/>
        </pc:sldMkLst>
        <pc:spChg chg="mod">
          <ac:chgData name="Rutika Viradiya" userId="359011b0bae7478a" providerId="LiveId" clId="{17187B75-7F79-4519-AAF5-F6470B50FAFB}" dt="2023-10-05T17:03:44.888" v="994" actId="14100"/>
          <ac:spMkLst>
            <pc:docMk/>
            <pc:sldMk cId="3501747830" sldId="554"/>
            <ac:spMk id="12" creationId="{11E04895-51A8-8539-6E0D-B19776EAB17E}"/>
          </ac:spMkLst>
        </pc:spChg>
        <pc:spChg chg="mod">
          <ac:chgData name="Rutika Viradiya" userId="359011b0bae7478a" providerId="LiveId" clId="{17187B75-7F79-4519-AAF5-F6470B50FAFB}" dt="2023-10-06T07:23:41.146" v="1266" actId="5793"/>
          <ac:spMkLst>
            <pc:docMk/>
            <pc:sldMk cId="3501747830" sldId="554"/>
            <ac:spMk id="13" creationId="{F6A63978-87D1-E3A8-14C1-F3E6C9205AB2}"/>
          </ac:spMkLst>
        </pc:spChg>
        <pc:picChg chg="add del mod">
          <ac:chgData name="Rutika Viradiya" userId="359011b0bae7478a" providerId="LiveId" clId="{17187B75-7F79-4519-AAF5-F6470B50FAFB}" dt="2023-10-05T17:03:45.637" v="995"/>
          <ac:picMkLst>
            <pc:docMk/>
            <pc:sldMk cId="3501747830" sldId="554"/>
            <ac:picMk id="2050" creationId="{FA772C14-618E-A0F4-1A9F-7593166789DD}"/>
          </ac:picMkLst>
        </pc:picChg>
        <pc:picChg chg="add mod">
          <ac:chgData name="Rutika Viradiya" userId="359011b0bae7478a" providerId="LiveId" clId="{17187B75-7F79-4519-AAF5-F6470B50FAFB}" dt="2023-10-05T17:03:52.956" v="998" actId="1076"/>
          <ac:picMkLst>
            <pc:docMk/>
            <pc:sldMk cId="3501747830" sldId="554"/>
            <ac:picMk id="2052" creationId="{32FAA78E-3858-3E49-A684-138782CF971E}"/>
          </ac:picMkLst>
        </pc:picChg>
      </pc:sldChg>
      <pc:sldChg chg="addSp modSp add mod modTransition">
        <pc:chgData name="Rutika Viradiya" userId="359011b0bae7478a" providerId="LiveId" clId="{17187B75-7F79-4519-AAF5-F6470B50FAFB}" dt="2023-10-06T07:28:24.616" v="1283" actId="1076"/>
        <pc:sldMkLst>
          <pc:docMk/>
          <pc:sldMk cId="2885108847" sldId="555"/>
        </pc:sldMkLst>
        <pc:spChg chg="mod">
          <ac:chgData name="Rutika Viradiya" userId="359011b0bae7478a" providerId="LiveId" clId="{17187B75-7F79-4519-AAF5-F6470B50FAFB}" dt="2023-10-05T16:53:52.371" v="677" actId="20577"/>
          <ac:spMkLst>
            <pc:docMk/>
            <pc:sldMk cId="2885108847" sldId="555"/>
            <ac:spMk id="12" creationId="{11E04895-51A8-8539-6E0D-B19776EAB17E}"/>
          </ac:spMkLst>
        </pc:spChg>
        <pc:spChg chg="mod">
          <ac:chgData name="Rutika Viradiya" userId="359011b0bae7478a" providerId="LiveId" clId="{17187B75-7F79-4519-AAF5-F6470B50FAFB}" dt="2023-10-06T07:27:59.484" v="1281" actId="20577"/>
          <ac:spMkLst>
            <pc:docMk/>
            <pc:sldMk cId="2885108847" sldId="555"/>
            <ac:spMk id="13" creationId="{F6A63978-87D1-E3A8-14C1-F3E6C9205AB2}"/>
          </ac:spMkLst>
        </pc:spChg>
        <pc:picChg chg="add mod">
          <ac:chgData name="Rutika Viradiya" userId="359011b0bae7478a" providerId="LiveId" clId="{17187B75-7F79-4519-AAF5-F6470B50FAFB}" dt="2023-10-06T07:28:24.616" v="1283" actId="1076"/>
          <ac:picMkLst>
            <pc:docMk/>
            <pc:sldMk cId="2885108847" sldId="555"/>
            <ac:picMk id="3074" creationId="{699BBA81-C76B-FB66-D042-2F604A378650}"/>
          </ac:picMkLst>
        </pc:picChg>
      </pc:sldChg>
      <pc:sldChg chg="new del">
        <pc:chgData name="Rutika Viradiya" userId="359011b0bae7478a" providerId="LiveId" clId="{17187B75-7F79-4519-AAF5-F6470B50FAFB}" dt="2023-10-05T17:12:45.130" v="1063" actId="2696"/>
        <pc:sldMkLst>
          <pc:docMk/>
          <pc:sldMk cId="1766927492" sldId="556"/>
        </pc:sldMkLst>
      </pc:sldChg>
      <pc:sldChg chg="add del">
        <pc:chgData name="Rutika Viradiya" userId="359011b0bae7478a" providerId="LiveId" clId="{17187B75-7F79-4519-AAF5-F6470B50FAFB}" dt="2023-10-05T17:06:50.470" v="1006" actId="2696"/>
        <pc:sldMkLst>
          <pc:docMk/>
          <pc:sldMk cId="2339530721" sldId="556"/>
        </pc:sldMkLst>
      </pc:sldChg>
    </pc:docChg>
  </pc:docChgLst>
</pc:chgInfo>
</file>

<file path=ppt/media/image1.png>
</file>

<file path=ppt/media/image2.png>
</file>

<file path=ppt/media/image3.jpeg>
</file>

<file path=ppt/media/image4.gif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B6745-388C-4AE2-BC4F-F5CE64AF9B42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F0B25-A04C-4C5B-8303-0B613D9AA78C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3146979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3401A8-3220-413E-B964-4A8659985F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8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9AE02-21BA-7F24-835C-DF3229D0A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B2472-9D55-B398-77EB-41262B1ED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805E6-42C2-2953-8A17-D691E6A9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F7C6A-6864-7FEE-B716-3BB8D3273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CE7D2-D307-8CB9-FEAA-CEDB31B3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1932516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C325-69D1-7CCB-8764-745B3AA6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CEB44-C541-C205-7A7E-0992425AF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787BA-007C-F243-9D3F-9C0DA86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AB6AE-7543-3D4B-9F1A-D86FD2F38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B4B5F-7109-E07B-8988-0F4C7358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72626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86B27-EA07-6856-677B-421F295FBF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26C4C-039A-212A-763B-F426E2B44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663F-469C-974A-6DB3-7A750ADF5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57B64-13A3-196E-68E6-19EECB8D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19DB1-AB6A-811F-D544-72F13FE05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24973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580AE1ED-3577-4808-86BF-CCD122349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>
            <a:lvl1pPr>
              <a:defRPr sz="5200"/>
            </a:lvl1pPr>
          </a:lstStyle>
          <a:p>
            <a:pPr algn="l"/>
            <a:r>
              <a:rPr lang="en-US" sz="4800" dirty="0"/>
              <a:t>Click to add title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4570807"/>
            <a:ext cx="4123899" cy="152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0952" y="754711"/>
            <a:ext cx="6099048" cy="534009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726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D6F9523F-1BD5-4832-8B13-FA0BE3E6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A83160D-9929-4C5C-B741-192DF7639B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93" y="1517652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D97EB8C6-CD91-4F0C-A719-5079DB8D32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15768" y="1517904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7347AC5-7F3A-4E62-AE18-744B6A756E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096" y="3800858"/>
            <a:ext cx="3895344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CC904223-D55A-40A9-AA1D-5687C89BE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970215"/>
            <a:ext cx="5998059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09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53A25B7-A924-4C03-8022-000A9EA88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A68D8-CB71-4A41-B029-626BD6912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rgbClr val="FCEA37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ECFC55D-2CEE-47A4-9ACA-D6C78D23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" y="-9523"/>
            <a:ext cx="11430001" cy="6105523"/>
          </a:xfrm>
          <a:custGeom>
            <a:avLst/>
            <a:gdLst>
              <a:gd name="connsiteX0" fmla="*/ 0 w 11430001"/>
              <a:gd name="connsiteY0" fmla="*/ 0 h 6105523"/>
              <a:gd name="connsiteX1" fmla="*/ 7874003 w 11430001"/>
              <a:gd name="connsiteY1" fmla="*/ 0 h 6105523"/>
              <a:gd name="connsiteX2" fmla="*/ 7874003 w 11430001"/>
              <a:gd name="connsiteY2" fmla="*/ 771522 h 6105523"/>
              <a:gd name="connsiteX3" fmla="*/ 11430001 w 11430001"/>
              <a:gd name="connsiteY3" fmla="*/ 771522 h 6105523"/>
              <a:gd name="connsiteX4" fmla="*/ 11430001 w 11430001"/>
              <a:gd name="connsiteY4" fmla="*/ 6105523 h 6105523"/>
              <a:gd name="connsiteX5" fmla="*/ 7874003 w 11430001"/>
              <a:gd name="connsiteY5" fmla="*/ 6105523 h 6105523"/>
              <a:gd name="connsiteX6" fmla="*/ 5334002 w 11430001"/>
              <a:gd name="connsiteY6" fmla="*/ 6105523 h 6105523"/>
              <a:gd name="connsiteX7" fmla="*/ 0 w 11430001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05523">
                <a:moveTo>
                  <a:pt x="0" y="0"/>
                </a:moveTo>
                <a:lnTo>
                  <a:pt x="7874003" y="0"/>
                </a:lnTo>
                <a:lnTo>
                  <a:pt x="7874003" y="771522"/>
                </a:lnTo>
                <a:lnTo>
                  <a:pt x="11430001" y="771522"/>
                </a:lnTo>
                <a:lnTo>
                  <a:pt x="11430001" y="6105523"/>
                </a:lnTo>
                <a:lnTo>
                  <a:pt x="7874003" y="6105523"/>
                </a:lnTo>
                <a:lnTo>
                  <a:pt x="5334002" y="6105523"/>
                </a:lnTo>
                <a:lnTo>
                  <a:pt x="0" y="6105523"/>
                </a:lnTo>
                <a:close/>
              </a:path>
            </a:pathLst>
          </a:custGeom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00406F9C-B330-46B3-A03C-15F85CD7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22282"/>
            <a:ext cx="5012266" cy="2273710"/>
          </a:xfrm>
        </p:spPr>
        <p:txBody>
          <a:bodyPr anchor="t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4FC9061-555D-4FE2-ABE9-07A195BC0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61988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7C8788B5-2964-4199-A168-84BDEBE3E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4632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D4B5D4A5-C34C-4703-AFB6-DA982B6FF8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59598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8CA9663F-19C9-4799-8B97-333815BF6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3822282"/>
            <a:ext cx="4607484" cy="2273710"/>
          </a:xfrm>
        </p:spPr>
        <p:txBody>
          <a:bodyPr anchor="t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05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B1F92-5DDF-0E88-8B6A-4E5C39FC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90A7B-F186-F7C9-6522-0829A455F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8AA6F-0553-E225-6C6A-1F7AC0481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A728C-7CE8-FD31-97AB-7E44E8C2E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9B8A6-F0CB-6E6B-F5B4-7E1E45511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683830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D49AD-2989-F4A6-E5DC-B61D2018A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0B452-6540-D92F-9998-17628500F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16E87-D047-EE50-5FF9-573936AF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A296D-7FE3-52CC-D473-F926C94F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BA043-F630-D378-5693-0F1B73AB2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277940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E548-70CE-2BAC-BE56-2FED0AD2C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72F51-1CFC-4E3C-8CE0-ECDB87F8A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52A33-9598-D0EC-8B30-4BCCE406D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1109D-E8DE-E01A-015D-2F45D01C3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A2C9D8-0E7C-9C28-F82F-562E7F24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17279-D3F4-4805-E16F-66727A7A2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2558975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FDC11-D3AD-EAE4-14EF-32B22232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20350-BA3E-AC42-3F0F-F7B9D305A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4637FB-EF93-76EA-4AC4-3A849F1C2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5F05C9-996D-337F-B532-63C576150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36D0CC-FDBC-A342-7B4E-C914562292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04566D-EFC3-F443-80C1-702A0E9D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2BA336-5D0C-845C-9523-B574B84F6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16E369-FF4D-B75C-55F0-C8178C940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551264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1B726-5A54-2B51-AF06-FD194826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37DB8-C3D8-3EEC-53C1-3A5D081C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FC581-4F68-FC84-0D28-063EDF480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4E40EB-6E7E-1F6E-B0B0-ABE69523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127201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764C1-2084-9432-0183-356BC7F6C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607F5-3727-55E2-99B1-208856961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4CAE7-F526-4804-1584-BC3CA934C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410785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824F1-3D59-53A5-8C35-8ACBB70C1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EAD59-44FA-7733-2A4D-CB0DF2753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3BBDA-EC7A-5EA3-B9F0-DCA5C5AAE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4F6F6-FEE0-88B3-A219-2A800862F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E6FC66-D930-6DFC-C649-4F2D7398E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9D847-C45F-CD4B-1BC6-C6DA41B1D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1645375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0124-00B5-E40D-03FB-8B159E81B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FD16A-5E68-8548-95F6-41394DF97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D0FA1-3DB6-AF63-E350-11DA0D2C4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F4992-A909-78C4-C44B-DCD3E4679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2E3DB-A9EF-D2BA-9B23-C95C3C57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A9132-C7BF-B6FE-8B4E-038F91D77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202303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FDC53E-4CA4-FD9C-0457-56884D48C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DCE98-956F-CC92-8F0D-20EE494FD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879F2-DCC0-1096-5AAC-6C82F1314E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3A41F-26DA-47C2-BD80-6EB956D967B1}" type="datetimeFigureOut">
              <a:rPr lang="en-AI" smtClean="0"/>
              <a:t>06/10/2023</a:t>
            </a:fld>
            <a:endParaRPr lang="en-A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A1129-46C3-A83B-6688-2536B727F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DA190-1242-9D22-F43C-F0E9F76C7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60D367-35B2-48B9-B191-D42E0F009935}" type="slidenum">
              <a:rPr lang="en-AI" smtClean="0"/>
              <a:t>‹#›</a:t>
            </a:fld>
            <a:endParaRPr lang="en-AI"/>
          </a:p>
        </p:txBody>
      </p:sp>
    </p:spTree>
    <p:extLst>
      <p:ext uri="{BB962C8B-B14F-4D97-AF65-F5344CB8AC3E}">
        <p14:creationId xmlns:p14="http://schemas.microsoft.com/office/powerpoint/2010/main" val="3371415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C60B4E40-ED59-4DFA-97D2-04570E280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184" y="1209165"/>
            <a:ext cx="6400800" cy="2674091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Pristina" panose="03060402040406080204" pitchFamily="66" charset="0"/>
              </a:rPr>
              <a:t>Data Warehousing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2EE76C-68C8-E8BE-6FD2-AEF800D41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84" y="562447"/>
            <a:ext cx="795632" cy="795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/>
        </p:nvSpPr>
        <p:spPr>
          <a:xfrm>
            <a:off x="1159816" y="294967"/>
            <a:ext cx="5605168" cy="9364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Sarvajanik College of Eng. &amp; Tech.(SCET)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MCA Department</a:t>
            </a:r>
          </a:p>
        </p:txBody>
      </p:sp>
      <p:sp>
        <p:nvSpPr>
          <p:cNvPr id="3" name="Title 22">
            <a:extLst>
              <a:ext uri="{FF2B5EF4-FFF2-40B4-BE49-F238E27FC236}">
                <a16:creationId xmlns:a16="http://schemas.microsoft.com/office/drawing/2014/main" id="{4C06B4C6-FAFF-B462-E8AE-E15AAEFAEFA7}"/>
              </a:ext>
            </a:extLst>
          </p:cNvPr>
          <p:cNvSpPr>
            <a:spLocks noGrp="1"/>
          </p:cNvSpPr>
          <p:nvPr/>
        </p:nvSpPr>
        <p:spPr>
          <a:xfrm>
            <a:off x="364184" y="2114838"/>
            <a:ext cx="6645897" cy="9639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600" dirty="0">
              <a:latin typeface="Agency FB" panose="020B0503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8EDEAC-63F8-2883-5799-E973544695E6}"/>
              </a:ext>
            </a:extLst>
          </p:cNvPr>
          <p:cNvCxnSpPr>
            <a:cxnSpLocks/>
          </p:cNvCxnSpPr>
          <p:nvPr/>
        </p:nvCxnSpPr>
        <p:spPr>
          <a:xfrm>
            <a:off x="448235" y="2736183"/>
            <a:ext cx="268044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17BB288-06BC-874C-C37A-F4F60170D983}"/>
              </a:ext>
            </a:extLst>
          </p:cNvPr>
          <p:cNvSpPr txBox="1"/>
          <p:nvPr/>
        </p:nvSpPr>
        <p:spPr>
          <a:xfrm>
            <a:off x="364184" y="3461939"/>
            <a:ext cx="8779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IN" sz="1600" b="1" u="sng" dirty="0">
                <a:latin typeface="Bookman Old Style" panose="02050604050505020204" pitchFamily="18" charset="0"/>
              </a:rPr>
              <a:t>Present By:</a:t>
            </a:r>
          </a:p>
          <a:p>
            <a:r>
              <a:rPr lang="en-IN" sz="1600" dirty="0">
                <a:latin typeface="Bookman Old Style" panose="02050604050505020204" pitchFamily="18" charset="0"/>
              </a:rPr>
              <a:t>Viradiya Ruteeka Sureshbhai     </a:t>
            </a:r>
          </a:p>
          <a:p>
            <a:r>
              <a:rPr lang="en-IN" sz="1600" dirty="0">
                <a:latin typeface="Bookman Old Style" panose="02050604050505020204" pitchFamily="18" charset="0"/>
              </a:rPr>
              <a:t>ET22MTCA131</a:t>
            </a:r>
            <a:endParaRPr lang="en-US" sz="1600" dirty="0">
              <a:latin typeface="Bookman Old Style" panose="0205060405050502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57D865-6158-BEDC-B000-E48B00C8104B}"/>
              </a:ext>
            </a:extLst>
          </p:cNvPr>
          <p:cNvSpPr txBox="1"/>
          <p:nvPr/>
        </p:nvSpPr>
        <p:spPr>
          <a:xfrm>
            <a:off x="355076" y="4788928"/>
            <a:ext cx="3436852" cy="1162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b="1" u="sng" dirty="0">
                <a:latin typeface="Bookman Old Style" panose="02050604050505020204" pitchFamily="18" charset="0"/>
              </a:rPr>
              <a:t>Subject Guide:</a:t>
            </a:r>
          </a:p>
          <a:p>
            <a:pPr>
              <a:lnSpc>
                <a:spcPct val="150000"/>
              </a:lnSpc>
            </a:pPr>
            <a:r>
              <a:rPr lang="en-IN" sz="1600" dirty="0">
                <a:latin typeface="Bookman Old Style" panose="02050604050505020204" pitchFamily="18" charset="0"/>
              </a:rPr>
              <a:t>Prof. Mayank Jain</a:t>
            </a:r>
          </a:p>
          <a:p>
            <a:pPr>
              <a:lnSpc>
                <a:spcPct val="150000"/>
              </a:lnSpc>
            </a:pPr>
            <a:r>
              <a:rPr lang="en-IN" sz="1600" dirty="0">
                <a:latin typeface="Bookman Old Style" panose="02050604050505020204" pitchFamily="18" charset="0"/>
              </a:rPr>
              <a:t>Prof. Riddhi Patel</a:t>
            </a:r>
            <a:endParaRPr lang="en-US" sz="1600" dirty="0">
              <a:latin typeface="Bookman Old Style" panose="02050604050505020204" pitchFamily="18" charset="0"/>
            </a:endParaRPr>
          </a:p>
        </p:txBody>
      </p:sp>
      <p:pic>
        <p:nvPicPr>
          <p:cNvPr id="6" name="Picture 2" descr="All You Need to Know About Modern Data Warehousing">
            <a:extLst>
              <a:ext uri="{FF2B5EF4-FFF2-40B4-BE49-F238E27FC236}">
                <a16:creationId xmlns:a16="http://schemas.microsoft.com/office/drawing/2014/main" id="{4E48CE43-4956-C635-9698-0F02C430245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8" r="1625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40157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E04895-51A8-8539-6E0D-B19776EA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8" y="1057836"/>
            <a:ext cx="10668001" cy="1804430"/>
          </a:xfrm>
        </p:spPr>
        <p:txBody>
          <a:bodyPr/>
          <a:lstStyle/>
          <a:p>
            <a:r>
              <a:rPr lang="en-IN" sz="3600" dirty="0"/>
              <a:t>Agenda</a:t>
            </a:r>
            <a:endParaRPr lang="en-US" sz="3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A63978-87D1-E3A8-14C1-F3E6C9205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750075"/>
            <a:ext cx="9861177" cy="522446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>
                <a:latin typeface="Georgia" panose="02040502050405020303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>
                <a:latin typeface="Georgia" panose="02040502050405020303" pitchFamily="18" charset="0"/>
              </a:rPr>
              <a:t>Need for Data Warehouse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>
                <a:latin typeface="Georgia" panose="02040502050405020303" pitchFamily="18" charset="0"/>
              </a:rPr>
              <a:t>Goals of Data Warehouse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>
                <a:latin typeface="Georgia" panose="02040502050405020303" pitchFamily="18" charset="0"/>
              </a:rPr>
              <a:t>Benefits of Data Warehouse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endParaRPr lang="en-US" sz="18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902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E04895-51A8-8539-6E0D-B19776EA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82" y="1057836"/>
            <a:ext cx="10739717" cy="1804430"/>
          </a:xfrm>
        </p:spPr>
        <p:txBody>
          <a:bodyPr/>
          <a:lstStyle/>
          <a:p>
            <a:r>
              <a:rPr lang="en-IN" sz="3600" dirty="0"/>
              <a:t>Introduction</a:t>
            </a:r>
            <a:endParaRPr lang="en-US" sz="3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A63978-87D1-E3A8-14C1-F3E6C9205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85699"/>
            <a:ext cx="10742764" cy="4240307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A Data Warehouse (DW) is data management system that stores large amount of data for later use in Processing and Analysis.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Data mining is incomplete without data warehousing.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Data warehousing is not just limited to storage but is also responsible </a:t>
            </a:r>
            <a:r>
              <a:rPr lang="en-US" sz="2000">
                <a:latin typeface="Georgia" panose="02040502050405020303" pitchFamily="18" charset="0"/>
              </a:rPr>
              <a:t>for the maintenance </a:t>
            </a:r>
            <a:r>
              <a:rPr lang="en-US" sz="2000" dirty="0">
                <a:latin typeface="Georgia" panose="02040502050405020303" pitchFamily="18" charset="0"/>
              </a:rPr>
              <a:t>and security of data.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6DA450-8E3D-785E-C377-86AF7D3D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2934" y="6349438"/>
            <a:ext cx="4114800" cy="365125"/>
          </a:xfrm>
        </p:spPr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4119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6DA450-8E3D-785E-C377-86AF7D3D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2934" y="6349438"/>
            <a:ext cx="4114800" cy="365125"/>
          </a:xfrm>
        </p:spPr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4</a:t>
            </a:fld>
            <a:endParaRPr lang="en-US"/>
          </a:p>
        </p:txBody>
      </p:sp>
      <p:pic>
        <p:nvPicPr>
          <p:cNvPr id="19" name="Picture 2" descr="Data Warehouse for Beginners | What is Data Warehouse">
            <a:extLst>
              <a:ext uri="{FF2B5EF4-FFF2-40B4-BE49-F238E27FC236}">
                <a16:creationId xmlns:a16="http://schemas.microsoft.com/office/drawing/2014/main" id="{A5C8B19A-B3A2-F733-3B7F-0EDE5E396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83" y="1389155"/>
            <a:ext cx="10783091" cy="48136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41FFF8E-8E9E-32D2-494C-0F48CA8E8CED}"/>
              </a:ext>
            </a:extLst>
          </p:cNvPr>
          <p:cNvSpPr txBox="1"/>
          <p:nvPr/>
        </p:nvSpPr>
        <p:spPr>
          <a:xfrm>
            <a:off x="4223208" y="2686639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ETL</a:t>
            </a:r>
            <a:endParaRPr lang="en-AI" dirty="0"/>
          </a:p>
        </p:txBody>
      </p:sp>
    </p:spTree>
    <p:extLst>
      <p:ext uri="{BB962C8B-B14F-4D97-AF65-F5344CB8AC3E}">
        <p14:creationId xmlns:p14="http://schemas.microsoft.com/office/powerpoint/2010/main" val="203993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E04895-51A8-8539-6E0D-B19776EA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82" y="1057836"/>
            <a:ext cx="10739717" cy="1804430"/>
          </a:xfrm>
        </p:spPr>
        <p:txBody>
          <a:bodyPr/>
          <a:lstStyle/>
          <a:p>
            <a:r>
              <a:rPr lang="en-IN" sz="3600" dirty="0"/>
              <a:t>Need For Data Warehouse</a:t>
            </a:r>
            <a:endParaRPr lang="en-US" sz="3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A63978-87D1-E3A8-14C1-F3E6C9205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85699"/>
            <a:ext cx="10742764" cy="4240307"/>
          </a:xfrm>
        </p:spPr>
        <p:txBody>
          <a:bodyPr>
            <a:norm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For taking quick and effective decision.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Helps users in providing necessary information.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Creating and managing efficient data repository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6DA450-8E3D-785E-C377-86AF7D3D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2934" y="6349438"/>
            <a:ext cx="4114800" cy="365125"/>
          </a:xfrm>
        </p:spPr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 descr="MySQL database services | Cyanous IT Solutions">
            <a:extLst>
              <a:ext uri="{FF2B5EF4-FFF2-40B4-BE49-F238E27FC236}">
                <a16:creationId xmlns:a16="http://schemas.microsoft.com/office/drawing/2014/main" id="{91E26DD6-4497-FF3C-B021-3D6AFFD18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115" y="1598432"/>
            <a:ext cx="4881513" cy="366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78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E04895-51A8-8539-6E0D-B19776EA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82" y="1057836"/>
            <a:ext cx="10739717" cy="1804430"/>
          </a:xfrm>
        </p:spPr>
        <p:txBody>
          <a:bodyPr/>
          <a:lstStyle/>
          <a:p>
            <a:r>
              <a:rPr lang="en-IN" sz="3600" dirty="0"/>
              <a:t>Goals of Data Warehouse</a:t>
            </a:r>
            <a:endParaRPr lang="en-US" sz="3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A63978-87D1-E3A8-14C1-F3E6C9205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85699"/>
            <a:ext cx="10742764" cy="4240307"/>
          </a:xfrm>
        </p:spPr>
        <p:txBody>
          <a:bodyPr>
            <a:norm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Secured and easy access of information to user.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Consistent information to be provided.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Clean and authentic data for analysis.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Data Collected must be accurate and verified.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Data must be adaptive in nature.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Georgia" panose="02040502050405020303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6DA450-8E3D-785E-C377-86AF7D3D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2934" y="6349438"/>
            <a:ext cx="4114800" cy="365125"/>
          </a:xfrm>
        </p:spPr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6</a:t>
            </a:fld>
            <a:endParaRPr lang="en-US"/>
          </a:p>
        </p:txBody>
      </p:sp>
      <p:pic>
        <p:nvPicPr>
          <p:cNvPr id="2052" name="Picture 4" descr="What Are SMART Goals?">
            <a:extLst>
              <a:ext uri="{FF2B5EF4-FFF2-40B4-BE49-F238E27FC236}">
                <a16:creationId xmlns:a16="http://schemas.microsoft.com/office/drawing/2014/main" id="{32FAA78E-3858-3E49-A684-138782CF9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436" y="2062443"/>
            <a:ext cx="571500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747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E04895-51A8-8539-6E0D-B19776EA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82" y="1057836"/>
            <a:ext cx="10739717" cy="1804430"/>
          </a:xfrm>
        </p:spPr>
        <p:txBody>
          <a:bodyPr/>
          <a:lstStyle/>
          <a:p>
            <a:r>
              <a:rPr lang="en-IN" sz="3600" dirty="0"/>
              <a:t>Benefits of Data Warehouse</a:t>
            </a:r>
            <a:endParaRPr lang="en-US" sz="36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A63978-87D1-E3A8-14C1-F3E6C9205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85699"/>
            <a:ext cx="10742764" cy="4240307"/>
          </a:xfrm>
        </p:spPr>
        <p:txBody>
          <a:bodyPr>
            <a:norm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Historical information is provided to Analyst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Increase Quality of Data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Helps in Recovering from database failure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Helps in Data mining process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eorgia" panose="02040502050405020303" pitchFamily="18" charset="0"/>
              </a:rPr>
              <a:t>Better Business Intelligence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6DA450-8E3D-785E-C377-86AF7D3D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72934" y="6349438"/>
            <a:ext cx="4114800" cy="365125"/>
          </a:xfrm>
        </p:spPr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BEF24-04B4-612A-7FD4-F93E5621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7</a:t>
            </a:fld>
            <a:endParaRPr lang="en-US"/>
          </a:p>
        </p:txBody>
      </p:sp>
      <p:pic>
        <p:nvPicPr>
          <p:cNvPr id="3074" name="Picture 2" descr="Different Types of Analyst Roles">
            <a:extLst>
              <a:ext uri="{FF2B5EF4-FFF2-40B4-BE49-F238E27FC236}">
                <a16:creationId xmlns:a16="http://schemas.microsoft.com/office/drawing/2014/main" id="{699BBA81-C76B-FB66-D042-2F604A378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2809" y="2281533"/>
            <a:ext cx="5027518" cy="335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108847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2480-21DF-4547-B928-8E2BEDC47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136776"/>
            <a:ext cx="5012266" cy="959216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2C5F0-17A2-4505-B62E-A5178B8CB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3822282"/>
            <a:ext cx="4607484" cy="2273710"/>
          </a:xfrm>
        </p:spPr>
        <p:txBody>
          <a:bodyPr>
            <a:normAutofit/>
          </a:bodyPr>
          <a:lstStyle/>
          <a:p>
            <a:r>
              <a:rPr lang="en-US" dirty="0"/>
              <a:t> 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A04B45E-16DF-47B9-900E-047D593DF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8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EDADD07-9838-380F-5DCC-1A0B82DFF098}"/>
              </a:ext>
            </a:extLst>
          </p:cNvPr>
          <p:cNvCxnSpPr>
            <a:cxnSpLocks/>
          </p:cNvCxnSpPr>
          <p:nvPr/>
        </p:nvCxnSpPr>
        <p:spPr>
          <a:xfrm flipH="1">
            <a:off x="833718" y="5791200"/>
            <a:ext cx="1030941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89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215</Words>
  <Application>Microsoft Office PowerPoint</Application>
  <PresentationFormat>Widescreen</PresentationFormat>
  <Paragraphs>51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Agency FB</vt:lpstr>
      <vt:lpstr>Arial</vt:lpstr>
      <vt:lpstr>Bookman Old Style</vt:lpstr>
      <vt:lpstr>Calibri</vt:lpstr>
      <vt:lpstr>Calibri Light</vt:lpstr>
      <vt:lpstr>Georgia</vt:lpstr>
      <vt:lpstr>Pristina</vt:lpstr>
      <vt:lpstr>Times New Roman</vt:lpstr>
      <vt:lpstr>Office Theme</vt:lpstr>
      <vt:lpstr>Data Warehousing</vt:lpstr>
      <vt:lpstr>Agenda</vt:lpstr>
      <vt:lpstr>Introduction</vt:lpstr>
      <vt:lpstr>PowerPoint Presentation</vt:lpstr>
      <vt:lpstr>Need For Data Warehouse</vt:lpstr>
      <vt:lpstr>Goals of Data Warehouse</vt:lpstr>
      <vt:lpstr>Benefits of Data Warehouse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Warehousing</dc:title>
  <dc:creator>Rutika Viradiya</dc:creator>
  <cp:lastModifiedBy>Rutika Viradiya</cp:lastModifiedBy>
  <cp:revision>1</cp:revision>
  <dcterms:created xsi:type="dcterms:W3CDTF">2023-10-02T17:16:15Z</dcterms:created>
  <dcterms:modified xsi:type="dcterms:W3CDTF">2023-10-06T07:28:43Z</dcterms:modified>
</cp:coreProperties>
</file>

<file path=docProps/thumbnail.jpeg>
</file>